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 smtClean="0"/>
              <a:t>Technical Report writing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 err="1" smtClean="0"/>
              <a:t>Sufia</a:t>
            </a:r>
            <a:r>
              <a:rPr lang="en-IN" dirty="0" smtClean="0"/>
              <a:t> </a:t>
            </a:r>
            <a:r>
              <a:rPr lang="en-IN" dirty="0" err="1" smtClean="0"/>
              <a:t>Azim</a:t>
            </a:r>
            <a:endParaRPr lang="en-IN" dirty="0" smtClean="0"/>
          </a:p>
          <a:p>
            <a:r>
              <a:rPr lang="en-IN" dirty="0" smtClean="0"/>
              <a:t>Assistant Professor</a:t>
            </a:r>
          </a:p>
          <a:p>
            <a:r>
              <a:rPr lang="en-IN" dirty="0" err="1" smtClean="0"/>
              <a:t>UPTTI,Kanpur</a:t>
            </a:r>
            <a:endParaRPr lang="en-IN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Definition of  Report?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Autofit/>
          </a:bodyPr>
          <a:lstStyle/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report is a formal document written for a specific audience to meet a specific need. It may contain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facts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a situation, project, or process; an analysis and interpretation of data, events,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and records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inferences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 conclusions drawn from objective data or suggestions and recommendations. </a:t>
            </a: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Reports normally move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in an upward direction and are used to communicate to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senior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levels in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organisations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Functions of Report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It provides information in a scientific way.</a:t>
            </a:r>
          </a:p>
          <a:p>
            <a:r>
              <a:rPr lang="en-IN" dirty="0" smtClean="0"/>
              <a:t>Helps in planning new ventures.</a:t>
            </a:r>
          </a:p>
          <a:p>
            <a:r>
              <a:rPr lang="en-IN" dirty="0" smtClean="0"/>
              <a:t>Helps in evaluating the performance of employee for promotion.</a:t>
            </a:r>
          </a:p>
          <a:p>
            <a:r>
              <a:rPr lang="en-IN" dirty="0" smtClean="0"/>
              <a:t>Helps in keeping record for feedback.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Use </a:t>
            </a:r>
            <a:r>
              <a:rPr lang="en-US" b="1" dirty="0" smtClean="0"/>
              <a:t>of Reports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Presenting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Describing problems and suggesting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solutions.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Discussing and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analysing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data.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Recording events and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happenings.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Analysing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situation or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condition.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Giving feedback, suggestions, or recommendations.</a:t>
            </a:r>
            <a:endParaRPr lang="en-IN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Steps in writing Report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Analyse the problem</a:t>
            </a:r>
          </a:p>
          <a:p>
            <a:r>
              <a:rPr lang="en-IN" dirty="0" smtClean="0"/>
              <a:t>Determine the scope of report</a:t>
            </a:r>
          </a:p>
          <a:p>
            <a:r>
              <a:rPr lang="en-IN" dirty="0" smtClean="0"/>
              <a:t>Consider the audience/reader</a:t>
            </a:r>
          </a:p>
          <a:p>
            <a:r>
              <a:rPr lang="en-IN" dirty="0" smtClean="0"/>
              <a:t>Gather information</a:t>
            </a:r>
          </a:p>
          <a:p>
            <a:r>
              <a:rPr lang="en-IN" dirty="0" smtClean="0"/>
              <a:t>Analyse the information</a:t>
            </a:r>
          </a:p>
          <a:p>
            <a:r>
              <a:rPr lang="en-IN" dirty="0" smtClean="0"/>
              <a:t>Prepare the report</a:t>
            </a:r>
            <a:endParaRPr lang="en-IN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Structure of a Report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Front matter</a:t>
            </a:r>
          </a:p>
          <a:p>
            <a:r>
              <a:rPr lang="en-IN" dirty="0" smtClean="0"/>
              <a:t>Main Body</a:t>
            </a:r>
          </a:p>
          <a:p>
            <a:r>
              <a:rPr lang="en-IN" dirty="0" smtClean="0"/>
              <a:t>Back Matter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Samples of Report</a:t>
            </a:r>
            <a:endParaRPr lang="en-IN" dirty="0"/>
          </a:p>
        </p:txBody>
      </p:sp>
      <p:pic>
        <p:nvPicPr>
          <p:cNvPr id="1026" name="Picture 2" descr="C:\Users\ZAQ\Desktop\8D950060-4155-427E-B62E-941DB6A1F475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964062" y="1609725"/>
            <a:ext cx="6225275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Sample</a:t>
            </a:r>
            <a:endParaRPr lang="en-IN" dirty="0"/>
          </a:p>
        </p:txBody>
      </p:sp>
      <p:pic>
        <p:nvPicPr>
          <p:cNvPr id="2050" name="Picture 2" descr="C:\Users\ZAQ\Desktop\9E30CEDB-5908-4E0F-B428-20FC4E08E19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261056" y="1609725"/>
            <a:ext cx="3631288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</TotalTime>
  <Words>194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Opulent</vt:lpstr>
      <vt:lpstr>Technical Report writing</vt:lpstr>
      <vt:lpstr>Definition of  Report?</vt:lpstr>
      <vt:lpstr>Functions of Report</vt:lpstr>
      <vt:lpstr>Use of Reports</vt:lpstr>
      <vt:lpstr>Steps in writing Report</vt:lpstr>
      <vt:lpstr>Structure of a Report</vt:lpstr>
      <vt:lpstr>Samples of Report</vt:lpstr>
      <vt:lpstr>Sample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Report writing</dc:title>
  <dc:creator>ZAQ</dc:creator>
  <cp:lastModifiedBy>ZAQ</cp:lastModifiedBy>
  <cp:revision>5</cp:revision>
  <dcterms:created xsi:type="dcterms:W3CDTF">2006-08-16T00:00:00Z</dcterms:created>
  <dcterms:modified xsi:type="dcterms:W3CDTF">2020-03-29T15:03:45Z</dcterms:modified>
</cp:coreProperties>
</file>